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62" r:id="rId2"/>
    <p:sldId id="277" r:id="rId3"/>
    <p:sldId id="281" r:id="rId4"/>
    <p:sldId id="291" r:id="rId5"/>
    <p:sldId id="258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508" autoAdjust="0"/>
  </p:normalViewPr>
  <p:slideViewPr>
    <p:cSldViewPr>
      <p:cViewPr varScale="1">
        <p:scale>
          <a:sx n="104" d="100"/>
          <a:sy n="104" d="100"/>
        </p:scale>
        <p:origin x="182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F1731-64F7-47B9-834C-F70CA345CDE4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4D3AB-845B-4E2A-B360-C7AE78251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02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9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D3AB-845B-4E2A-B360-C7AE782519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58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7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41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2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4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8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7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0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7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6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2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1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65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7496-4709-4F35-91D6-CFD9166E8D4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8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7496-4709-4F35-91D6-CFD9166E8D4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80980-1E8A-4E6E-BFCE-E520B608F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7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hefosteringnetwork.org.uk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twork gri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315416"/>
            <a:ext cx="11341260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2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295" y="232021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overall aim of the Fostering Potential programme is to raise the educational outcomes of looked after children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Education Champions will work closely with foster carers to increase their skills and confidence in their role as educators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Funded by the Sir John Cass Foundation and BFSS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13 training sessions were delivered in the seven project authorities between October and the end of January 2019.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58 foster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carers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were trained as Education Champions. 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55776" y="11055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Fostering Potential Project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5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291537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Education Champions meeting foster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carers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1-1 in their homes or at groups 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Providing peer-support to foster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carers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around: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to support their fostered child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/English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Meeting individual targets (from PEP)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Meeting their fostered child’s extra-curricular target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Preparation for PEP meetings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 can also hold additional events to support, engage and inspire participants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communication and support provided by an LA coordinator</a:t>
            </a: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55776" y="11055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Project Activity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6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0375" y="2291537"/>
            <a:ext cx="822638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aim of this strand is to share research evidence and information about best practice.  Beginning late April 2019.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Each webinar will be a live event, with an invited speaker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Coming events: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2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May – Professor Judy Sebba, REES Centre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9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May – Laura Stagg, Achievement for All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Other topics will include higher education, aspiring to professional careers, apprenticeships and ‘Mathematics: busting myths and changing mindsets’.</a:t>
            </a: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55776" y="11055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Webinar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0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1427" y="2492896"/>
            <a:ext cx="80763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Thank you – any questions?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www.thefosteringnetwork.org.uk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Member helpline: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0207 401 9582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twitt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" y="465137"/>
            <a:ext cx="1674000" cy="167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97" y="4653136"/>
            <a:ext cx="65817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0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187</Words>
  <Application>Microsoft Office PowerPoint</Application>
  <PresentationFormat>On-screen Show (4:3)</PresentationFormat>
  <Paragraphs>30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Cameron</dc:creator>
  <cp:lastModifiedBy>Susan Soar</cp:lastModifiedBy>
  <cp:revision>115</cp:revision>
  <dcterms:created xsi:type="dcterms:W3CDTF">2017-06-19T15:29:25Z</dcterms:created>
  <dcterms:modified xsi:type="dcterms:W3CDTF">2019-04-23T15:15:26Z</dcterms:modified>
</cp:coreProperties>
</file>